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5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A137E23-DC50-4888-BE3B-5793BE5A6D2B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607CFBE-1C2A-410B-AD05-DBA47D049D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37E23-DC50-4888-BE3B-5793BE5A6D2B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CFBE-1C2A-410B-AD05-DBA47D049D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37E23-DC50-4888-BE3B-5793BE5A6D2B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CFBE-1C2A-410B-AD05-DBA47D049D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A137E23-DC50-4888-BE3B-5793BE5A6D2B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CFBE-1C2A-410B-AD05-DBA47D049D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A137E23-DC50-4888-BE3B-5793BE5A6D2B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607CFBE-1C2A-410B-AD05-DBA47D049DE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A137E23-DC50-4888-BE3B-5793BE5A6D2B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607CFBE-1C2A-410B-AD05-DBA47D049D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A137E23-DC50-4888-BE3B-5793BE5A6D2B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607CFBE-1C2A-410B-AD05-DBA47D049DE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37E23-DC50-4888-BE3B-5793BE5A6D2B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CFBE-1C2A-410B-AD05-DBA47D049D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A137E23-DC50-4888-BE3B-5793BE5A6D2B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607CFBE-1C2A-410B-AD05-DBA47D049D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A137E23-DC50-4888-BE3B-5793BE5A6D2B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607CFBE-1C2A-410B-AD05-DBA47D049DE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A137E23-DC50-4888-BE3B-5793BE5A6D2B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607CFBE-1C2A-410B-AD05-DBA47D049DE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A137E23-DC50-4888-BE3B-5793BE5A6D2B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607CFBE-1C2A-410B-AD05-DBA47D049DE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72616" y="776288"/>
            <a:ext cx="9576072" cy="1932632"/>
          </a:xfrm>
        </p:spPr>
        <p:txBody>
          <a:bodyPr>
            <a:normAutofit/>
          </a:bodyPr>
          <a:lstStyle/>
          <a:p>
            <a:r>
              <a:rPr lang="en-US" dirty="0" smtClean="0"/>
              <a:t>Dr</a:t>
            </a:r>
            <a:r>
              <a:rPr lang="en-US" dirty="0" smtClean="0"/>
              <a:t>. </a:t>
            </a:r>
            <a:r>
              <a:rPr lang="en-US" dirty="0" err="1" smtClean="0"/>
              <a:t>Siti</a:t>
            </a:r>
            <a:r>
              <a:rPr lang="en-US" dirty="0" smtClean="0"/>
              <a:t> </a:t>
            </a:r>
            <a:r>
              <a:rPr lang="en-US" dirty="0" err="1" smtClean="0"/>
              <a:t>Ayu</a:t>
            </a:r>
            <a:r>
              <a:rPr lang="en-US" dirty="0" smtClean="0"/>
              <a:t> </a:t>
            </a:r>
            <a:r>
              <a:rPr lang="en-US" dirty="0" err="1" smtClean="0"/>
              <a:t>Risma</a:t>
            </a:r>
            <a:r>
              <a:rPr lang="en-US" dirty="0" smtClean="0"/>
              <a:t> </a:t>
            </a:r>
            <a:r>
              <a:rPr lang="en-US" dirty="0" err="1" smtClean="0"/>
              <a:t>Putri</a:t>
            </a:r>
            <a:r>
              <a:rPr lang="en-US" dirty="0" smtClean="0"/>
              <a:t>, </a:t>
            </a:r>
            <a:r>
              <a:rPr lang="en-US" dirty="0" err="1" smtClean="0"/>
              <a:t>M.Pd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3717032"/>
            <a:ext cx="8062912" cy="1752600"/>
          </a:xfrm>
        </p:spPr>
        <p:txBody>
          <a:bodyPr/>
          <a:lstStyle/>
          <a:p>
            <a:r>
              <a:rPr lang="en-US" dirty="0" smtClean="0"/>
              <a:t>KIAT MENCARI JURNAL TERAKREDITASI DAN CARA SUBMIT ARTIKEL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53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1584176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TERIMAKASIH 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343436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8326663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7376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479842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352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12968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6695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1009"/>
            <a:ext cx="8508570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595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478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0953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96944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4396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24936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27154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23</TotalTime>
  <Words>17</Words>
  <Application>Microsoft Office PowerPoint</Application>
  <PresentationFormat>On-screen Show (4:3)</PresentationFormat>
  <Paragraphs>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Verve</vt:lpstr>
      <vt:lpstr>Dr. Siti Ayu Risma Putri, M.Pd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Dr. siti ayu risma putri, m.pd</dc:title>
  <dc:creator>user</dc:creator>
  <cp:lastModifiedBy>user</cp:lastModifiedBy>
  <cp:revision>4</cp:revision>
  <dcterms:created xsi:type="dcterms:W3CDTF">2023-07-17T21:38:08Z</dcterms:created>
  <dcterms:modified xsi:type="dcterms:W3CDTF">2024-01-08T03:22:37Z</dcterms:modified>
</cp:coreProperties>
</file>